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265c9608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265c9608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27bf0b15e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27bf0b15e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65c96087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65c96087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7bf0b15ed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27bf0b15e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kedin.com/in/alexander-baker-30a6a91a2/" TargetMode="External"/><Relationship Id="rId4" Type="http://schemas.openxmlformats.org/officeDocument/2006/relationships/hyperlink" Target="https://docs.streamlit.io/" TargetMode="External"/><Relationship Id="rId5" Type="http://schemas.openxmlformats.org/officeDocument/2006/relationships/hyperlink" Target="https://www.linkedin.com/company/71722257/admi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Dashboarding with Python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Alexander Baker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Streamlit?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551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Streamlit is an open source python library that allows users to quickly draft data applications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main strength of Streamlit is its simple “pythonic” syntax associated with the library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allows streamlit to fit into machine learning pipelines </a:t>
            </a:r>
            <a:r>
              <a:rPr lang="en"/>
              <a:t>seamlessly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one needs to execute a Streamlit dash is to run “streamlit run dash_name.py” from the console of your choice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6800" y="1152475"/>
            <a:ext cx="2129350" cy="127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9100" y="2561200"/>
            <a:ext cx="3043599" cy="195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Streamlit Works  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52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Streamlit interacts with the user through widgets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Widgets are different methods of inputs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Everytime source code is changed, or a widget is interacted with, Streamlit </a:t>
            </a:r>
            <a:r>
              <a:rPr lang="en"/>
              <a:t>automatically reruns all the associated python script from top to bottom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Streamlit has a variety of output tools that allows the display of various plots and text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a folder named “pages” is created, streamlit will automatically include each script in that folder as a page within the dash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0400" y="1094300"/>
            <a:ext cx="3250651" cy="251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of Streamlit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0" y="1152475"/>
            <a:ext cx="573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Streamlit allows the user to create dashboards only using python scripts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Streamlit is compatible with numerous plotting libraries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Excellent formatting options including markdown and Latex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Streamlit is compatible with HTML, CSS, and Javascript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Pages and column formatting is simple with Streamlit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Streamlit allows for simple integration and deployment of machine learning models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Streamlit allows for seamless updates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9738" y="2818949"/>
            <a:ext cx="3237325" cy="12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9738" y="1017725"/>
            <a:ext cx="1515887" cy="1515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5637" y="1152475"/>
            <a:ext cx="1771650" cy="136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My LinkedIn Profile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The Amazing Streamlit Documentation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Follow Illuminate AI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